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1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第十六章  电压　电阻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专题提优特训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电路的连接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广东惠州惠城区期末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）按图示的甲电路图，用笔代替导线把图乙中所示器材连成实验电路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963" y="906616"/>
            <a:ext cx="4595393" cy="484970"/>
          </a:xfrm>
          <a:prstGeom prst="rect">
            <a:avLst/>
          </a:prstGeom>
        </p:spPr>
      </p:pic>
      <p:pic>
        <p:nvPicPr>
          <p:cNvPr id="4" name="gyc135a.jpg" descr="id:21474988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66814" y="2834905"/>
            <a:ext cx="2952329" cy="1621254"/>
          </a:xfrm>
          <a:prstGeom prst="rect">
            <a:avLst/>
          </a:prstGeom>
        </p:spPr>
      </p:pic>
      <p:pic>
        <p:nvPicPr>
          <p:cNvPr id="5" name="gyc135b.jpg" descr="id:21474988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87294" y="2375307"/>
            <a:ext cx="3424326" cy="239578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46934" y="479696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52520" y="477109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34316" y="551723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2010" y="2276872"/>
            <a:ext cx="4193716" cy="252422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60854" y="2492712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河南洛阳洛宁县期中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）根据如图甲所示的电路图，连接图乙中的实物元件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36a.jpg" descr="id:21474988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24756" y="2049753"/>
            <a:ext cx="2880320" cy="2636153"/>
          </a:xfrm>
          <a:prstGeom prst="rect">
            <a:avLst/>
          </a:prstGeom>
        </p:spPr>
      </p:pic>
      <p:pic>
        <p:nvPicPr>
          <p:cNvPr id="4" name="gyc136b.jpg" descr="id:21474989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319342" y="2049615"/>
            <a:ext cx="2646090" cy="269265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71672" y="473713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2272" y="474226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63835" y="502526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7011" y="1989024"/>
            <a:ext cx="3138635" cy="278658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392686" y="1412776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cs typeface="Times New Roman" panose="02020603050405020304" pitchFamily="18" charset="0"/>
              </a:rPr>
              <a:t>如图所示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014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天津和平区期末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）作图题：如图所示是电位器示意图，请在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三个接线柱中选择两个连入电路，要求顺时针旋转滑片时灯泡变暗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1137"/>
            <a:ext cx="5600819" cy="461314"/>
          </a:xfrm>
          <a:prstGeom prst="rect">
            <a:avLst/>
          </a:prstGeom>
        </p:spPr>
      </p:pic>
      <p:pic>
        <p:nvPicPr>
          <p:cNvPr id="4" name="gyc137.jpg" descr="id:21474989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73278" y="2852936"/>
            <a:ext cx="5170200" cy="25382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18948" y="551704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364" y="2708919"/>
            <a:ext cx="5642145" cy="28376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492712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015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如图所示是小明连接的电路，还剩下几根导线没有连接上去，请你帮助小明完成电路的连接，要求开关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闭合后，向右移动滑片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的亮度不变，灯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的亮度变暗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121.jpg" descr="id:21474989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5006" y="2871520"/>
            <a:ext cx="3824134" cy="21229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4316" y="524778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785" y="2799022"/>
            <a:ext cx="4407677" cy="233435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2525770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95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637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河南周口沈丘县期末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）将如图所示的元件连成实物图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并联，电流表测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的电流，电压表只测灯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两端电压，滑动变阻器只用于改变灯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的亮度，并且滑片左移时灯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4704"/>
            <a:ext cx="6564846" cy="473142"/>
          </a:xfrm>
          <a:prstGeom prst="rect">
            <a:avLst/>
          </a:prstGeom>
        </p:spPr>
      </p:pic>
      <p:pic>
        <p:nvPicPr>
          <p:cNvPr id="4" name="jj315.jpg" descr="id:21474989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3039156"/>
            <a:ext cx="4032448" cy="25895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34316" y="571408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983" y="2923717"/>
            <a:ext cx="4628572" cy="288154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933570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41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67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根据如图甲所示的电路图，用笔画线代替导线把图乙中的实物图连接起来（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通过小灯泡的电流均为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36a.jpg" descr="id:21474989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2828454"/>
            <a:ext cx="2160240" cy="1983633"/>
          </a:xfrm>
          <a:prstGeom prst="rect">
            <a:avLst/>
          </a:prstGeom>
        </p:spPr>
      </p:pic>
      <p:pic>
        <p:nvPicPr>
          <p:cNvPr id="4" name="wf136.jpg" descr="id:21474989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99262" y="2468414"/>
            <a:ext cx="3720271" cy="254928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32761" y="497318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66153" y="501770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50340" y="537303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940" y="2402292"/>
            <a:ext cx="3989594" cy="265046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60854" y="2122664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67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451</Words>
  <Application>Microsoft Office PowerPoint</Application>
  <PresentationFormat>自定义</PresentationFormat>
  <Paragraphs>26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455</cp:revision>
  <dcterms:created xsi:type="dcterms:W3CDTF">2020-11-06T05:24:00Z</dcterms:created>
  <dcterms:modified xsi:type="dcterms:W3CDTF">2025-09-17T07:52:17Z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